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2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69" r:id="rId14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E91"/>
    <a:srgbClr val="00B381"/>
    <a:srgbClr val="52565A"/>
    <a:srgbClr val="8B1F1E"/>
    <a:srgbClr val="2B899A"/>
    <a:srgbClr val="5A447A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1" autoAdjust="0"/>
    <p:restoredTop sz="95576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61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26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unn Lien Hansen" userId="e88f4071-5343-4704-8a85-d0e64b0973bd" providerId="ADAL" clId="{1604F49D-9EC0-4B85-BF7F-BC4E18EEE41B}"/>
    <pc:docChg chg="modSld">
      <pc:chgData name="Torunn Lien Hansen" userId="e88f4071-5343-4704-8a85-d0e64b0973bd" providerId="ADAL" clId="{1604F49D-9EC0-4B85-BF7F-BC4E18EEE41B}" dt="2020-05-19T12:03:05.514" v="15" actId="1037"/>
      <pc:docMkLst>
        <pc:docMk/>
      </pc:docMkLst>
      <pc:sldChg chg="modSp">
        <pc:chgData name="Torunn Lien Hansen" userId="e88f4071-5343-4704-8a85-d0e64b0973bd" providerId="ADAL" clId="{1604F49D-9EC0-4B85-BF7F-BC4E18EEE41B}" dt="2020-05-19T12:03:05.514" v="15" actId="1037"/>
        <pc:sldMkLst>
          <pc:docMk/>
          <pc:sldMk cId="2454072559" sldId="295"/>
        </pc:sldMkLst>
        <pc:spChg chg="mod">
          <ac:chgData name="Torunn Lien Hansen" userId="e88f4071-5343-4704-8a85-d0e64b0973bd" providerId="ADAL" clId="{1604F49D-9EC0-4B85-BF7F-BC4E18EEE41B}" dt="2020-05-19T12:03:05.514" v="15" actId="1037"/>
          <ac:spMkLst>
            <pc:docMk/>
            <pc:sldMk cId="2454072559" sldId="295"/>
            <ac:spMk id="2" creationId="{5EA9F94E-01BA-4A1A-BC2A-21229917923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C33D6-0A0D-2848-A23A-0A3032B25DD0}" type="datetimeFigureOut">
              <a:rPr lang="nn-NO" smtClean="0"/>
              <a:pPr/>
              <a:t>19.05.2020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07785-6654-9A46-916F-836BB606299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155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194AA-8E11-474B-A892-FF3FA19C5C6D}" type="datetimeFigureOut">
              <a:rPr lang="nn-NO" smtClean="0"/>
              <a:pPr/>
              <a:t>19.05.2020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B51AC-F4F3-624A-984C-DB36391087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965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152"/>
            <a:ext cx="9144000" cy="377812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42" y="4463836"/>
            <a:ext cx="1376998" cy="381026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84399" y="374400"/>
            <a:ext cx="8451613" cy="785813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0988" y="4280954"/>
            <a:ext cx="1622627" cy="40888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aseline="0">
                <a:solidFill>
                  <a:srgbClr val="124E9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0988" y="4706462"/>
            <a:ext cx="1622627" cy="1524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00B38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dato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DA15A-0681-7C4E-AA99-25130170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15" y="1571041"/>
            <a:ext cx="5353030" cy="266013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/>
          <p:cNvSpPr/>
          <p:nvPr userDrawn="1"/>
        </p:nvSpPr>
        <p:spPr>
          <a:xfrm>
            <a:off x="0" y="1153"/>
            <a:ext cx="9144000" cy="180382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85748" y="1456694"/>
            <a:ext cx="8450265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471" y="322856"/>
            <a:ext cx="8447542" cy="98224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 inn </a:t>
            </a:r>
            <a:r>
              <a:rPr lang="en-US" dirty="0" err="1"/>
              <a:t>bilde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ed to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9"/>
          <p:cNvSpPr/>
          <p:nvPr userDrawn="1"/>
        </p:nvSpPr>
        <p:spPr>
          <a:xfrm>
            <a:off x="0" y="1153"/>
            <a:ext cx="9144000" cy="180382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85748" y="1456694"/>
            <a:ext cx="4136623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10" hasCustomPrompt="1"/>
          </p:nvPr>
        </p:nvSpPr>
        <p:spPr>
          <a:xfrm>
            <a:off x="4605251" y="1456694"/>
            <a:ext cx="4130762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ed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9"/>
          <p:cNvSpPr/>
          <p:nvPr userDrawn="1"/>
        </p:nvSpPr>
        <p:spPr>
          <a:xfrm>
            <a:off x="0" y="1153"/>
            <a:ext cx="9144000" cy="180382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1535"/>
            <a:ext cx="9144000" cy="428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85748" y="1456694"/>
            <a:ext cx="8458579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/>
          <p:cNvSpPr/>
          <p:nvPr userDrawn="1"/>
        </p:nvSpPr>
        <p:spPr>
          <a:xfrm>
            <a:off x="0" y="1153"/>
            <a:ext cx="9144000" cy="180382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9769" y="1482027"/>
            <a:ext cx="3058912" cy="13295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105287" y="1851072"/>
            <a:ext cx="2257317" cy="890587"/>
          </a:xfrm>
        </p:spPr>
        <p:txBody>
          <a:bodyPr/>
          <a:lstStyle>
            <a:lvl1pPr marL="0" indent="0">
              <a:buFontTx/>
              <a:buNone/>
              <a:defRPr lang="en-US" sz="1800" kern="1200" smtClean="0">
                <a:solidFill>
                  <a:srgbClr val="12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tall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07" y="2904779"/>
            <a:ext cx="3058912" cy="13295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0425" y="3273824"/>
            <a:ext cx="2252179" cy="890587"/>
          </a:xfrm>
        </p:spPr>
        <p:txBody>
          <a:bodyPr/>
          <a:lstStyle>
            <a:lvl1pPr marL="0" indent="0">
              <a:buFontTx/>
              <a:buNone/>
              <a:defRPr lang="en-US" sz="1800" kern="1200" smtClean="0">
                <a:solidFill>
                  <a:srgbClr val="124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tall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85748" y="1456694"/>
            <a:ext cx="5184027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37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utt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5" descr="Logo_neg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88227" y="1532770"/>
            <a:ext cx="2167546" cy="6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33EFA-1925-AF49-8AFB-B1B20D4B9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07" t="33302" r="11331" b="33684"/>
          <a:stretch/>
        </p:blipFill>
        <p:spPr>
          <a:xfrm>
            <a:off x="1703376" y="2647950"/>
            <a:ext cx="5737247" cy="9760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152"/>
            <a:ext cx="9144000" cy="377812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42" y="4463836"/>
            <a:ext cx="1376998" cy="381026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82891" y="373876"/>
            <a:ext cx="8453121" cy="785813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0988" y="4280954"/>
            <a:ext cx="1622627" cy="40888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aseline="0">
                <a:solidFill>
                  <a:srgbClr val="124E9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0988" y="4706462"/>
            <a:ext cx="1622627" cy="1524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00B38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dato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EF1A5-6BBD-0E41-8441-262AA8F1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15" y="1571041"/>
            <a:ext cx="5338612" cy="26601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152"/>
            <a:ext cx="9144000" cy="377812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42" y="4463836"/>
            <a:ext cx="1376998" cy="381026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82891" y="373876"/>
            <a:ext cx="8453121" cy="785813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0988" y="4280954"/>
            <a:ext cx="1622627" cy="40888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aseline="0">
                <a:solidFill>
                  <a:srgbClr val="124E9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0988" y="4706462"/>
            <a:ext cx="1622627" cy="1524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00B38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dato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1E72F-04BF-C045-B774-79D10A9E5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15" y="1571041"/>
            <a:ext cx="5336192" cy="26601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152"/>
            <a:ext cx="9144000" cy="377812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42" y="4463836"/>
            <a:ext cx="1376998" cy="381026"/>
          </a:xfrm>
          <a:prstGeom prst="rect">
            <a:avLst/>
          </a:prstGeom>
        </p:spPr>
      </p:pic>
      <p:sp>
        <p:nvSpPr>
          <p:cNvPr id="12" name="Tittel 1"/>
          <p:cNvSpPr>
            <a:spLocks noGrp="1"/>
          </p:cNvSpPr>
          <p:nvPr>
            <p:ph type="ctrTitle" hasCustomPrompt="1"/>
          </p:nvPr>
        </p:nvSpPr>
        <p:spPr>
          <a:xfrm>
            <a:off x="282891" y="373876"/>
            <a:ext cx="8453121" cy="785813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0988" y="4280954"/>
            <a:ext cx="1622627" cy="40888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aseline="0">
                <a:solidFill>
                  <a:srgbClr val="124E9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0988" y="4706462"/>
            <a:ext cx="1622627" cy="1524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00B38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dato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6B0B6-EC4B-3241-A790-1988044021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15" y="1571040"/>
            <a:ext cx="5336192" cy="26601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" y="0"/>
            <a:ext cx="9144000" cy="377812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 userDrawn="1">
            <p:ph type="ctrTitle" hasCustomPrompt="1"/>
          </p:nvPr>
        </p:nvSpPr>
        <p:spPr>
          <a:xfrm>
            <a:off x="282891" y="373876"/>
            <a:ext cx="8453121" cy="785813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42" y="4463836"/>
            <a:ext cx="1376998" cy="38102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0988" y="4280954"/>
            <a:ext cx="1622627" cy="40888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aseline="0">
                <a:solidFill>
                  <a:srgbClr val="124E9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0988" y="4706462"/>
            <a:ext cx="1622627" cy="1524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00B38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dato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5D6253-F3A5-C049-BF84-904F342C3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904" y="1571040"/>
            <a:ext cx="5336192" cy="26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6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" y="0"/>
            <a:ext cx="9144000" cy="377812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 userDrawn="1">
            <p:ph type="ctrTitle" hasCustomPrompt="1"/>
          </p:nvPr>
        </p:nvSpPr>
        <p:spPr>
          <a:xfrm>
            <a:off x="282891" y="373876"/>
            <a:ext cx="8453121" cy="785813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42" y="4463836"/>
            <a:ext cx="1376998" cy="38102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80988" y="4280954"/>
            <a:ext cx="1622627" cy="40888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aseline="0">
                <a:solidFill>
                  <a:srgbClr val="124E9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80988" y="4706462"/>
            <a:ext cx="1622627" cy="1524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rgbClr val="00B38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dato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3FD89-D290-6042-9F66-B1D08B79F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15" y="1571039"/>
            <a:ext cx="5332925" cy="26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8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022912" y="1973167"/>
            <a:ext cx="5098176" cy="2569928"/>
          </a:xfrm>
        </p:spPr>
        <p:txBody>
          <a:bodyPr>
            <a:normAutofit/>
          </a:bodyPr>
          <a:lstStyle>
            <a:lvl1pPr algn="l">
              <a:buClr>
                <a:srgbClr val="124E91"/>
              </a:buClr>
              <a:defRPr sz="2400">
                <a:solidFill>
                  <a:srgbClr val="124E91"/>
                </a:solidFill>
                <a:latin typeface="Arial" charset="0"/>
                <a:ea typeface="Arial" charset="0"/>
                <a:cs typeface="Arial" charset="0"/>
              </a:defRPr>
            </a:lvl1pPr>
            <a:lvl2pPr algn="l"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2pPr>
            <a:lvl3pPr algn="l"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 algn="l"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4pPr>
            <a:lvl5pPr algn="l"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tekst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0" y="1211"/>
            <a:ext cx="9144000" cy="1409991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288471" y="484217"/>
            <a:ext cx="8447542" cy="85725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 dirty="0"/>
              <a:t>Agenda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11202"/>
            <a:ext cx="9144000" cy="428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/>
          <p:cNvSpPr/>
          <p:nvPr userDrawn="1"/>
        </p:nvSpPr>
        <p:spPr>
          <a:xfrm>
            <a:off x="0" y="1153"/>
            <a:ext cx="9144000" cy="180382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471" y="322856"/>
            <a:ext cx="5206241" cy="982242"/>
          </a:xfrm>
        </p:spPr>
        <p:txBody>
          <a:bodyPr/>
          <a:lstStyle/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85748" y="1456694"/>
            <a:ext cx="5208964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374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bil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/>
          <p:cNvSpPr/>
          <p:nvPr userDrawn="1"/>
        </p:nvSpPr>
        <p:spPr>
          <a:xfrm>
            <a:off x="0" y="1153"/>
            <a:ext cx="9144000" cy="180382"/>
          </a:xfrm>
          <a:prstGeom prst="rect">
            <a:avLst/>
          </a:prstGeom>
          <a:solidFill>
            <a:srgbClr val="00B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471" y="322856"/>
            <a:ext cx="5206241" cy="982242"/>
          </a:xfrm>
        </p:spPr>
        <p:txBody>
          <a:bodyPr/>
          <a:lstStyle/>
          <a:p>
            <a:r>
              <a:rPr lang="en-US" dirty="0" err="1"/>
              <a:t>Klikk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85748" y="1456694"/>
            <a:ext cx="5208964" cy="3275643"/>
          </a:xfrm>
          <a:noFill/>
        </p:spPr>
        <p:txBody>
          <a:bodyPr>
            <a:normAutofit/>
          </a:bodyPr>
          <a:lstStyle>
            <a:lvl1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1pPr>
            <a:lvl2pPr marL="360363" indent="-182563">
              <a:buClr>
                <a:srgbClr val="124E91"/>
              </a:buClr>
              <a:buFont typeface=".AppleSystemUIFont" charset="-120"/>
              <a:buChar char="–"/>
              <a:defRPr sz="16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B381"/>
              </a:buCl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B381"/>
              </a:buClr>
              <a:defRPr sz="1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643563" y="181535"/>
            <a:ext cx="3500437" cy="4961965"/>
          </a:xfrm>
        </p:spPr>
        <p:txBody>
          <a:bodyPr/>
          <a:lstStyle/>
          <a:p>
            <a:r>
              <a:rPr lang="en-US" dirty="0"/>
              <a:t>Dra inn </a:t>
            </a:r>
            <a:r>
              <a:rPr lang="en-US" dirty="0" err="1"/>
              <a:t>bilde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37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88471" y="322856"/>
            <a:ext cx="8455856" cy="9822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b-NO" dirty="0"/>
              <a:t>Klikk for å redigere tittelstil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85749" y="1456694"/>
            <a:ext cx="8458578" cy="3275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skrive inn tekst</a:t>
            </a:r>
          </a:p>
          <a:p>
            <a:pPr lvl="1"/>
            <a:r>
              <a:rPr lang="nb-NO" dirty="0"/>
              <a:t>Andre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  <p:sldLayoutId id="2147483676" r:id="rId3"/>
    <p:sldLayoutId id="2147483672" r:id="rId4"/>
    <p:sldLayoutId id="2147483663" r:id="rId5"/>
    <p:sldLayoutId id="2147483686" r:id="rId6"/>
    <p:sldLayoutId id="2147483683" r:id="rId7"/>
    <p:sldLayoutId id="2147483682" r:id="rId8"/>
    <p:sldLayoutId id="2147483685" r:id="rId9"/>
    <p:sldLayoutId id="2147483650" r:id="rId10"/>
    <p:sldLayoutId id="2147483680" r:id="rId11"/>
    <p:sldLayoutId id="2147483652" r:id="rId12"/>
    <p:sldLayoutId id="2147483678" r:id="rId13"/>
    <p:sldLayoutId id="2147483684" r:id="rId14"/>
    <p:sldLayoutId id="2147483671" r:id="rId15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rgbClr val="124E91"/>
          </a:solidFill>
          <a:latin typeface="Arial" charset="0"/>
          <a:ea typeface="Arial" charset="0"/>
          <a:cs typeface="Arial" charset="0"/>
        </a:defRPr>
      </a:lvl1pPr>
    </p:titleStyle>
    <p:bodyStyle>
      <a:lvl1pPr marL="177800" indent="-177800" algn="l" defTabSz="457200" rtl="0" eaLnBrk="1" latinLnBrk="0" hangingPunct="1">
        <a:spcBef>
          <a:spcPts val="1200"/>
        </a:spcBef>
        <a:buClr>
          <a:srgbClr val="00B381"/>
        </a:buClr>
        <a:buFont typeface="Arial"/>
        <a:buChar char="•"/>
        <a:defRPr sz="1800" kern="1200">
          <a:solidFill>
            <a:srgbClr val="52565A"/>
          </a:solidFill>
          <a:latin typeface="Arial" charset="0"/>
          <a:ea typeface="Arial" charset="0"/>
          <a:cs typeface="Arial" charset="0"/>
        </a:defRPr>
      </a:lvl1pPr>
      <a:lvl2pPr marL="360363" indent="-182563" algn="l" defTabSz="457200" rtl="0" eaLnBrk="1" latinLnBrk="0" hangingPunct="1">
        <a:spcBef>
          <a:spcPts val="1200"/>
        </a:spcBef>
        <a:buClr>
          <a:srgbClr val="124E91"/>
        </a:buClr>
        <a:buSzPct val="100000"/>
        <a:buFont typeface=".AppleSystemUIFont" charset="-120"/>
        <a:buChar char="–"/>
        <a:defRPr sz="1600" kern="1200" baseline="0">
          <a:solidFill>
            <a:srgbClr val="52565A"/>
          </a:solidFill>
          <a:latin typeface="Arial" charset="0"/>
          <a:ea typeface="Arial" charset="0"/>
          <a:cs typeface="Arial" charset="0"/>
        </a:defRPr>
      </a:lvl2pPr>
      <a:lvl3pPr marL="646113" indent="-285750" algn="l" defTabSz="457200" rtl="0" eaLnBrk="1" latinLnBrk="0" hangingPunct="1">
        <a:spcBef>
          <a:spcPts val="1200"/>
        </a:spcBef>
        <a:buClr>
          <a:srgbClr val="00B381"/>
        </a:buClr>
        <a:buFont typeface=".AppleSystemUIFont" charset="-120"/>
        <a:buChar char="–"/>
        <a:defRPr sz="1600" kern="1200">
          <a:solidFill>
            <a:srgbClr val="52565A"/>
          </a:solidFill>
          <a:latin typeface="Arial" charset="0"/>
          <a:ea typeface="Arial" charset="0"/>
          <a:cs typeface="Arial" charset="0"/>
        </a:defRPr>
      </a:lvl3pPr>
      <a:lvl4pPr marL="538163" indent="-177800" algn="l" defTabSz="457200" rtl="0" eaLnBrk="1" latinLnBrk="0" hangingPunct="1">
        <a:spcBef>
          <a:spcPts val="1200"/>
        </a:spcBef>
        <a:buClr>
          <a:srgbClr val="00B381"/>
        </a:buClr>
        <a:buFont typeface="Lucida Grande"/>
        <a:buChar char="-"/>
        <a:defRPr sz="1600" kern="1200">
          <a:solidFill>
            <a:srgbClr val="52565A"/>
          </a:solidFill>
          <a:latin typeface="Arial" charset="0"/>
          <a:ea typeface="Arial" charset="0"/>
          <a:cs typeface="Arial" charset="0"/>
        </a:defRPr>
      </a:lvl4pPr>
      <a:lvl5pPr marL="538163" indent="-177800" algn="l" defTabSz="457200" rtl="0" eaLnBrk="1" latinLnBrk="0" hangingPunct="1">
        <a:spcBef>
          <a:spcPts val="1200"/>
        </a:spcBef>
        <a:buClr>
          <a:srgbClr val="00B381"/>
        </a:buClr>
        <a:buFont typeface="Lucida Grande"/>
        <a:buChar char="-"/>
        <a:defRPr sz="1600" kern="1200">
          <a:solidFill>
            <a:srgbClr val="52565A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503" userDrawn="1">
          <p15:clr>
            <a:srgbClr val="F26B43"/>
          </p15:clr>
        </p15:guide>
        <p15:guide id="4" pos="249" userDrawn="1">
          <p15:clr>
            <a:srgbClr val="F26B43"/>
          </p15:clr>
        </p15:guide>
        <p15:guide id="5" orient="horz" pos="2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ÅRSMØTE I FINANSFORBUNDET …..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9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5EA9F94E-01BA-4A1A-BC2A-212299179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298" y="2017260"/>
            <a:ext cx="8232138" cy="356954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nb-NO" sz="1600" dirty="0"/>
              <a:t>Valg av møteleder, referent, tellekorps og to medlemmer til å undertegne protokollen</a:t>
            </a:r>
          </a:p>
          <a:p>
            <a:pPr marL="457200" indent="-457200">
              <a:buFont typeface="+mj-lt"/>
              <a:buAutoNum type="alphaLcParenR"/>
            </a:pPr>
            <a:r>
              <a:rPr lang="nb-NO" sz="1600" dirty="0"/>
              <a:t>Styrets beretning om virksomheten herunder omtale av økonomiske forhold</a:t>
            </a:r>
          </a:p>
          <a:p>
            <a:pPr marL="457200" indent="-457200">
              <a:buFont typeface="+mj-lt"/>
              <a:buAutoNum type="alphaLcParenR"/>
            </a:pPr>
            <a:r>
              <a:rPr lang="nb-NO" sz="1600" dirty="0"/>
              <a:t>Regnskap og disponering av egne fondsmidler</a:t>
            </a:r>
          </a:p>
          <a:p>
            <a:pPr marL="457200" indent="-457200">
              <a:buFont typeface="+mj-lt"/>
              <a:buAutoNum type="alphaLcParenR"/>
            </a:pPr>
            <a:r>
              <a:rPr lang="nb-NO" sz="1600" dirty="0"/>
              <a:t>Rammebudsjett til orientering</a:t>
            </a:r>
          </a:p>
          <a:p>
            <a:pPr marL="457200" indent="-457200">
              <a:buFont typeface="+mj-lt"/>
              <a:buAutoNum type="alphaLcParenR"/>
            </a:pPr>
            <a:r>
              <a:rPr lang="nb-NO" sz="1600" dirty="0"/>
              <a:t>Innkomne forslag</a:t>
            </a:r>
          </a:p>
          <a:p>
            <a:pPr marL="457200" indent="-457200">
              <a:buFont typeface="+mj-lt"/>
              <a:buAutoNum type="alphaLcParenR"/>
            </a:pPr>
            <a:r>
              <a:rPr lang="nb-NO" sz="1600" dirty="0"/>
              <a:t>Valg i henhold til § 38</a:t>
            </a:r>
          </a:p>
          <a:p>
            <a:pPr marL="457200" indent="-457200">
              <a:buFont typeface="+mj-lt"/>
              <a:buAutoNum type="alphaLcParenR"/>
            </a:pPr>
            <a:r>
              <a:rPr lang="nb-NO" sz="1600" dirty="0"/>
              <a:t>Valg av valgkomité</a:t>
            </a:r>
          </a:p>
          <a:p>
            <a:endParaRPr lang="nb-NO" sz="18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3C34F89-038D-4983-8061-AE92B317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407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8208B18-B83E-49E2-9C77-8F6B46E21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81" y="2113131"/>
            <a:ext cx="8450265" cy="3275643"/>
          </a:xfrm>
        </p:spPr>
        <p:txBody>
          <a:bodyPr/>
          <a:lstStyle/>
          <a:p>
            <a:r>
              <a:rPr lang="en-US" dirty="0" err="1"/>
              <a:t>Møteleder</a:t>
            </a:r>
            <a:r>
              <a:rPr lang="en-US" dirty="0"/>
              <a:t>:</a:t>
            </a:r>
          </a:p>
          <a:p>
            <a:r>
              <a:rPr lang="en-US" dirty="0"/>
              <a:t>Referent:</a:t>
            </a:r>
          </a:p>
          <a:p>
            <a:r>
              <a:rPr lang="en-US" dirty="0" err="1"/>
              <a:t>Tellekorps</a:t>
            </a:r>
            <a:r>
              <a:rPr lang="en-US" dirty="0"/>
              <a:t>:</a:t>
            </a:r>
          </a:p>
          <a:p>
            <a:r>
              <a:rPr lang="en-US" dirty="0" err="1"/>
              <a:t>Medlemmer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undertegne</a:t>
            </a:r>
            <a:r>
              <a:rPr lang="en-US" dirty="0"/>
              <a:t> </a:t>
            </a:r>
            <a:r>
              <a:rPr lang="en-US" dirty="0" err="1"/>
              <a:t>protokollen</a:t>
            </a:r>
            <a:r>
              <a:rPr lang="en-US" dirty="0"/>
              <a:t>: 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3F053FC-E5F5-4F6B-AC04-086213FC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04" y="979293"/>
            <a:ext cx="8447542" cy="982242"/>
          </a:xfrm>
        </p:spPr>
        <p:txBody>
          <a:bodyPr>
            <a:normAutofit fontScale="90000"/>
          </a:bodyPr>
          <a:lstStyle/>
          <a:p>
            <a:r>
              <a:rPr lang="nb-NO" sz="73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a.</a:t>
            </a:r>
            <a:br>
              <a:rPr lang="nb-NO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nb-NO" sz="2700" dirty="0"/>
              <a:t>Valg av møteleder, referent, tellekorps og to medlemmer til å undertegne protokollen</a:t>
            </a:r>
          </a:p>
        </p:txBody>
      </p:sp>
    </p:spTree>
    <p:extLst>
      <p:ext uri="{BB962C8B-B14F-4D97-AF65-F5344CB8AC3E}">
        <p14:creationId xmlns:p14="http://schemas.microsoft.com/office/powerpoint/2010/main" val="173750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50D1A17-B230-42C7-9054-76C8AE140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46" y="2113713"/>
            <a:ext cx="8450265" cy="3275643"/>
          </a:xfrm>
        </p:spPr>
        <p:txBody>
          <a:bodyPr/>
          <a:lstStyle/>
          <a:p>
            <a:r>
              <a:rPr lang="nb-NO" dirty="0"/>
              <a:t>Her kan en eventuelt legge inn hovedpunkter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D979928-F78C-4A59-B5FB-36E9BCBE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69" y="979875"/>
            <a:ext cx="8447542" cy="982242"/>
          </a:xfrm>
        </p:spPr>
        <p:txBody>
          <a:bodyPr>
            <a:normAutofit fontScale="90000"/>
          </a:bodyPr>
          <a:lstStyle/>
          <a:p>
            <a:r>
              <a:rPr lang="nb-NO" sz="73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b.</a:t>
            </a:r>
            <a:br>
              <a:rPr lang="nb-NO" sz="2400" dirty="0"/>
            </a:br>
            <a:r>
              <a:rPr lang="nb-NO" sz="2700" dirty="0"/>
              <a:t>Styrets beretning om virksomheten herunder omtale av økonomisk forhold</a:t>
            </a:r>
          </a:p>
        </p:txBody>
      </p:sp>
    </p:spTree>
    <p:extLst>
      <p:ext uri="{BB962C8B-B14F-4D97-AF65-F5344CB8AC3E}">
        <p14:creationId xmlns:p14="http://schemas.microsoft.com/office/powerpoint/2010/main" val="166625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1B5994C-5E52-4EAF-A083-711AF133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28" y="2099411"/>
            <a:ext cx="8450265" cy="3275643"/>
          </a:xfrm>
        </p:spPr>
        <p:txBody>
          <a:bodyPr>
            <a:normAutofit/>
          </a:bodyPr>
          <a:lstStyle/>
          <a:p>
            <a:r>
              <a:rPr lang="nb-NO" dirty="0"/>
              <a:t>Legge inn, vise regnskap og bruk av regionens medlemsfond eller legge inn hovedtall. Alle deltakerne har fått utsendt sakspapirer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B2FA996-D628-4AEE-863E-54E7FD5D9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51" y="965573"/>
            <a:ext cx="8447542" cy="982242"/>
          </a:xfrm>
        </p:spPr>
        <p:txBody>
          <a:bodyPr>
            <a:normAutofit fontScale="90000"/>
          </a:bodyPr>
          <a:lstStyle/>
          <a:p>
            <a:r>
              <a:rPr lang="nb-NO" sz="73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c.</a:t>
            </a:r>
            <a:br>
              <a:rPr lang="nb-NO" sz="2800" dirty="0"/>
            </a:br>
            <a:r>
              <a:rPr lang="nb-NO" sz="2700" dirty="0"/>
              <a:t>Regnskap og disponering av egne fondsmidler</a:t>
            </a:r>
          </a:p>
        </p:txBody>
      </p:sp>
    </p:spTree>
    <p:extLst>
      <p:ext uri="{BB962C8B-B14F-4D97-AF65-F5344CB8AC3E}">
        <p14:creationId xmlns:p14="http://schemas.microsoft.com/office/powerpoint/2010/main" val="164857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5559EE32-14D9-4B90-81CE-8A60F420C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06" y="2099411"/>
            <a:ext cx="8450265" cy="3275643"/>
          </a:xfrm>
        </p:spPr>
        <p:txBody>
          <a:bodyPr/>
          <a:lstStyle/>
          <a:p>
            <a:r>
              <a:rPr lang="nb-NO" dirty="0"/>
              <a:t>Legge inn, vise rammebudsjett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19D0EE7-2CAB-47A0-A5CD-2BE4EFD6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28" y="965573"/>
            <a:ext cx="8534253" cy="982242"/>
          </a:xfrm>
        </p:spPr>
        <p:txBody>
          <a:bodyPr>
            <a:normAutofit fontScale="90000"/>
          </a:bodyPr>
          <a:lstStyle/>
          <a:p>
            <a:r>
              <a:rPr lang="nb-NO" sz="73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d.</a:t>
            </a:r>
            <a:br>
              <a:rPr lang="nb-NO" sz="2400" dirty="0"/>
            </a:br>
            <a:r>
              <a:rPr lang="nb-NO" sz="2700" dirty="0"/>
              <a:t>Rammebudsjett til orientering med aktivitetsformer/-nivå</a:t>
            </a:r>
          </a:p>
        </p:txBody>
      </p:sp>
    </p:spTree>
    <p:extLst>
      <p:ext uri="{BB962C8B-B14F-4D97-AF65-F5344CB8AC3E}">
        <p14:creationId xmlns:p14="http://schemas.microsoft.com/office/powerpoint/2010/main" val="3127594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BFE9FFF-0857-46F0-9146-55B6A733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57" y="2099411"/>
            <a:ext cx="8450265" cy="3275643"/>
          </a:xfrm>
        </p:spPr>
        <p:txBody>
          <a:bodyPr/>
          <a:lstStyle/>
          <a:p>
            <a:r>
              <a:rPr lang="nb-NO" dirty="0"/>
              <a:t>Her legges tekst for eventuelle forslag inn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FDBA55E-58A9-4FC6-83B4-D235EF1A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80" y="965573"/>
            <a:ext cx="8447542" cy="982242"/>
          </a:xfrm>
        </p:spPr>
        <p:txBody>
          <a:bodyPr>
            <a:normAutofit fontScale="90000"/>
          </a:bodyPr>
          <a:lstStyle/>
          <a:p>
            <a:r>
              <a:rPr lang="nb-NO" sz="7300" b="1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e.</a:t>
            </a:r>
            <a:br>
              <a:rPr lang="nb-NO" sz="2800" dirty="0"/>
            </a:br>
            <a:r>
              <a:rPr lang="nb-NO" sz="2700" dirty="0"/>
              <a:t>Innkomne forslag</a:t>
            </a:r>
          </a:p>
        </p:txBody>
      </p:sp>
    </p:spTree>
    <p:extLst>
      <p:ext uri="{BB962C8B-B14F-4D97-AF65-F5344CB8AC3E}">
        <p14:creationId xmlns:p14="http://schemas.microsoft.com/office/powerpoint/2010/main" val="85836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CC8C41E-7D2F-44B3-B792-42925E59B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32" y="1736915"/>
            <a:ext cx="8450265" cy="3275643"/>
          </a:xfrm>
        </p:spPr>
        <p:txBody>
          <a:bodyPr>
            <a:normAutofit/>
          </a:bodyPr>
          <a:lstStyle/>
          <a:p>
            <a:r>
              <a:rPr lang="nb-NO" dirty="0"/>
              <a:t>Leder:</a:t>
            </a:r>
          </a:p>
          <a:p>
            <a:r>
              <a:rPr lang="nb-NO" dirty="0"/>
              <a:t>Nestleder:</a:t>
            </a:r>
          </a:p>
          <a:p>
            <a:r>
              <a:rPr lang="nb-NO" dirty="0"/>
              <a:t>Styremedlemmer:</a:t>
            </a:r>
          </a:p>
          <a:p>
            <a:r>
              <a:rPr lang="nb-NO" dirty="0"/>
              <a:t>Varamedlemmer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64A3DDD-0B53-4CCA-B57B-388D53858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55" y="676817"/>
            <a:ext cx="8447542" cy="982242"/>
          </a:xfrm>
        </p:spPr>
        <p:txBody>
          <a:bodyPr>
            <a:normAutofit fontScale="90000"/>
          </a:bodyPr>
          <a:lstStyle/>
          <a:p>
            <a:r>
              <a:rPr lang="nb-NO" sz="73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f.</a:t>
            </a:r>
            <a:br>
              <a:rPr lang="nb-NO" sz="2800" dirty="0"/>
            </a:br>
            <a:r>
              <a:rPr lang="nb-NO" sz="2700" dirty="0"/>
              <a:t>Valg</a:t>
            </a:r>
          </a:p>
        </p:txBody>
      </p:sp>
    </p:spTree>
    <p:extLst>
      <p:ext uri="{BB962C8B-B14F-4D97-AF65-F5344CB8AC3E}">
        <p14:creationId xmlns:p14="http://schemas.microsoft.com/office/powerpoint/2010/main" val="350335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246" y="2121533"/>
            <a:ext cx="8450265" cy="327564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Medlemmer: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Varamedlemmer: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1969" y="965573"/>
            <a:ext cx="8447542" cy="982242"/>
          </a:xfrm>
        </p:spPr>
        <p:txBody>
          <a:bodyPr>
            <a:normAutofit fontScale="90000"/>
          </a:bodyPr>
          <a:lstStyle/>
          <a:p>
            <a:r>
              <a:rPr lang="en-US" sz="73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g.</a:t>
            </a:r>
            <a:br>
              <a:rPr lang="en-US" sz="2800" dirty="0"/>
            </a:br>
            <a:r>
              <a:rPr lang="en-US" sz="2800" dirty="0" err="1"/>
              <a:t>Valg</a:t>
            </a:r>
            <a:r>
              <a:rPr lang="en-US" sz="2800" dirty="0"/>
              <a:t> av </a:t>
            </a:r>
            <a:r>
              <a:rPr lang="en-US" sz="2800" dirty="0" err="1"/>
              <a:t>valgkomité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9867317"/>
      </p:ext>
    </p:extLst>
  </p:cSld>
  <p:clrMapOvr>
    <a:masterClrMapping/>
  </p:clrMapOvr>
</p:sld>
</file>

<file path=ppt/theme/theme1.xml><?xml version="1.0" encoding="utf-8"?>
<a:theme xmlns:a="http://schemas.openxmlformats.org/drawingml/2006/main" name="finansforbundet_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al Powerpoint" ma:contentTypeID="0x010100523F6F56EE8A5940B6916632C7DFCF6F00A4D99CD2D25D134EB4BF66ACFE3BF9B4" ma:contentTypeVersion="3" ma:contentTypeDescription="Opprett et nytt dokument." ma:contentTypeScope="" ma:versionID="de498ecb3ff3484a89604d3ebc1fbb9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7b1efc2a36c329a92f679a3073c12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918FDA-32CE-44D3-80E7-16FD60C91E1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DF5B92-E5CE-405C-BC16-64C9C85C6C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9E3C1C-8429-4374-A5AA-240ADBA1D0D0}"/>
</file>

<file path=docProps/app.xml><?xml version="1.0" encoding="utf-8"?>
<Properties xmlns="http://schemas.openxmlformats.org/officeDocument/2006/extended-properties" xmlns:vt="http://schemas.openxmlformats.org/officeDocument/2006/docPropsVTypes">
  <Template>Powerpointmal</Template>
  <TotalTime>2636</TotalTime>
  <Words>124</Words>
  <Application>Microsoft Office PowerPoint</Application>
  <PresentationFormat>Skjermfremvisning (16:9)</PresentationFormat>
  <Paragraphs>31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.AppleSystemUIFont</vt:lpstr>
      <vt:lpstr>Arial</vt:lpstr>
      <vt:lpstr>Arial Black</vt:lpstr>
      <vt:lpstr>Calibri</vt:lpstr>
      <vt:lpstr>Lucida Grande</vt:lpstr>
      <vt:lpstr>finansforbundet_mal</vt:lpstr>
      <vt:lpstr>ÅRSMØTE I FINANSFORBUNDET …..</vt:lpstr>
      <vt:lpstr>PowerPoint-presentasjon</vt:lpstr>
      <vt:lpstr>a. Valg av møteleder, referent, tellekorps og to medlemmer til å undertegne protokollen</vt:lpstr>
      <vt:lpstr>b. Styrets beretning om virksomheten herunder omtale av økonomisk forhold</vt:lpstr>
      <vt:lpstr>c. Regnskap og disponering av egne fondsmidler</vt:lpstr>
      <vt:lpstr>d. Rammebudsjett til orientering med aktivitetsformer/-nivå</vt:lpstr>
      <vt:lpstr>e. Innkomne forslag</vt:lpstr>
      <vt:lpstr>f. Valg</vt:lpstr>
      <vt:lpstr>g. Valg av valgkomité</vt:lpstr>
      <vt:lpstr>PowerPoint-presentasjon</vt:lpstr>
    </vt:vector>
  </TitlesOfParts>
  <Manager/>
  <Company>Finansforbundet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Kjersti E. Aronsen</dc:creator>
  <cp:keywords/>
  <dc:description/>
  <cp:lastModifiedBy>Torunn Lien Hansen</cp:lastModifiedBy>
  <cp:revision>135</cp:revision>
  <dcterms:created xsi:type="dcterms:W3CDTF">2015-08-25T13:23:36Z</dcterms:created>
  <dcterms:modified xsi:type="dcterms:W3CDTF">2020-05-19T12:03:10Z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0x010100523F6F56EE8A5940B6916632C7DFCF6F00A4D99CD2D25D134EB4BF66ACFE3BF9B4</vt:lpwstr>
  </property>
</Properties>
</file>